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9" r:id="rId4"/>
    <p:sldId id="258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2A3E-3F7A-204C-B3A5-26024D331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C1A3D-6F6F-EC4C-A1F7-F03D2C233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DCFC0-1ABE-0B4A-AE7F-87536048C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CCAA3-E0BE-AA41-8950-67FE7F198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92EC0-A928-C546-B855-2E7BB8C5A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37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9506F-89C8-474B-925D-2AB945FEE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67BCB-DFE3-CC40-9534-F50CF101E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77C9B-B942-144D-826E-DE7265387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FDC2B-AA84-1F45-A614-97CCA628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E3875-AF5D-C149-AD6A-227BCFBB6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20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1F9FE2-1480-8C4B-A744-D80B6D4048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0F737C-205F-8746-8E9E-02D36632C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D9BB3-94F5-3F4B-BF45-24311DBF0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49CE3-16F4-2142-9C1B-32920983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1966D-C7C8-CB41-B993-498F41B8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06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8EBBB-44F1-2D4E-B1E1-B2392FE1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3EB68-D174-D243-BD4A-0B42A4967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FAB51-786D-7B4B-97E8-551EF1E24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A4DC0-D6B9-E04D-8814-67E17DCB0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1242A-7B92-164E-9BE3-8AAE831D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009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ED70-D6B8-3D43-9EF7-D96E1C129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D6619-1927-454E-BA30-EDA49BEB1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FFAFD-5F74-3C4A-A178-ED6A1A6CB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25319-3132-444A-8D4C-96C651C52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02639-4435-AB46-A2A8-F251DBA31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12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D963-C2DE-B048-966F-E698CA26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6A132-7527-2A4B-B0A2-F051EDD82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174FA-A3E9-9246-B121-F967B0867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9CA68-4539-9941-8593-4803FC2B4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56C16-DDC9-2146-BA7D-105A876E5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EDB5C-9079-1B4D-9459-4FB980ACE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3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97004-873D-B949-9DCD-A0A264FD3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09970-7BA6-B542-B8B1-35003EA6B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AEEC6-CF08-B242-9684-5ED110824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03103-2A4A-AA4E-8C98-BBB9153F9C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4ABD5B-945B-A04A-A8DC-ED56AAEF2D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433AF9-74D4-934B-9E0B-CCBDCA07D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3336C-D647-C845-9E27-F2C3D909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F2E629-C383-274F-84AB-0871FBD5D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78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4355-9E06-A449-884E-AC32AE6DE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F717FB-D76E-D043-82B7-0B69BB648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00802B-25FE-704B-84BB-E9E302ECF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500D0-0FCD-834A-B444-AB6846963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961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89C04F-C9CF-5647-BB22-42850131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647FF5-B992-2A4A-88F9-C7E06828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7A11F-CC11-1F4D-AA6D-BB721483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92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BBF1-04A1-9440-81E3-535967696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E97EA-FD59-404A-BA14-7CF058938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F57A0-DA25-3C48-9F93-1775D76FC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7475D-86BF-3E4D-9ECF-53A823D3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F9367-F085-9241-ADC8-0A278FCAC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E56DA-04A5-C542-AC2F-19EFA63AB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763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4711-2BD8-2240-964F-DE790C742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69F8A8-40ED-5F4E-99BE-A4094F4DEA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07B78-5A0A-804C-8873-DF5B37AC1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89572-5E91-5642-BB55-605519574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6B0C0-BB12-274F-893F-D7BC01C4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598C0-DCB3-004B-A3ED-9CE488A2C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0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436DEC-37F2-844B-9FF9-8083486CC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6549B-9008-0747-A023-CC81892DC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7D6A2-D72A-AC47-AA01-688505350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E7355-F720-3D44-AAFB-DD9BE9ED329D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860B3-E736-A643-A230-B0D52F34BF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1DF97-DFDD-5F4D-B960-E3E4556AD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75EAC-A067-7046-AADF-F6F7ED21B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12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A3FDF-6F33-5449-B2AE-E1EF5A748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CAR31 Contrast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F71E5-F120-F343-A5B4-457381A96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Coronagraphy</a:t>
            </a:r>
            <a:r>
              <a:rPr lang="en-US" dirty="0"/>
              <a:t> should be commissioned </a:t>
            </a:r>
          </a:p>
          <a:p>
            <a:pPr lvl="1"/>
            <a:r>
              <a:rPr lang="en-US" dirty="0"/>
              <a:t>CAR21b – Astrometric distortion corrections (SIAF updates)</a:t>
            </a:r>
          </a:p>
          <a:p>
            <a:pPr lvl="1"/>
            <a:r>
              <a:rPr lang="en-US" dirty="0"/>
              <a:t>CAR30 – Coronagraphic TA</a:t>
            </a:r>
          </a:p>
          <a:p>
            <a:r>
              <a:rPr lang="en-US" dirty="0"/>
              <a:t>Compare “roll” subtraction with “reference” subtraction</a:t>
            </a:r>
          </a:p>
          <a:p>
            <a:pPr lvl="1"/>
            <a:r>
              <a:rPr lang="en-US" dirty="0"/>
              <a:t>Four different WFE drifts between 0 and 10 nm</a:t>
            </a:r>
          </a:p>
          <a:p>
            <a:pPr lvl="1"/>
            <a:r>
              <a:rPr lang="en-US" dirty="0"/>
              <a:t>Ref subtraction assumes same </a:t>
            </a:r>
            <a:r>
              <a:rPr lang="en-US" dirty="0" err="1"/>
              <a:t>sp</a:t>
            </a:r>
            <a:r>
              <a:rPr lang="en-US" dirty="0"/>
              <a:t> type for PSF reference</a:t>
            </a:r>
          </a:p>
          <a:p>
            <a:r>
              <a:rPr lang="en-US" dirty="0"/>
              <a:t>Determine range of anticipated contrast levels between 0.5” – 2”</a:t>
            </a:r>
          </a:p>
          <a:p>
            <a:pPr lvl="1"/>
            <a:r>
              <a:rPr lang="en-US" dirty="0"/>
              <a:t>M335R + F335M, M335R + F444W, MLWB + F444W, M210R + F210M</a:t>
            </a:r>
          </a:p>
          <a:p>
            <a:pPr lvl="1"/>
            <a:r>
              <a:rPr lang="en-US" dirty="0"/>
              <a:t>Shooting for </a:t>
            </a:r>
            <a:r>
              <a:rPr lang="en-US" b="1" dirty="0"/>
              <a:t>&lt;5E-6 contrast</a:t>
            </a:r>
            <a:r>
              <a:rPr lang="en-US" dirty="0"/>
              <a:t> (&lt;2 nm WFE drift) in this range of separation for most filter/mask combos</a:t>
            </a:r>
          </a:p>
        </p:txBody>
      </p:sp>
    </p:spTree>
    <p:extLst>
      <p:ext uri="{BB962C8B-B14F-4D97-AF65-F5344CB8AC3E}">
        <p14:creationId xmlns:p14="http://schemas.microsoft.com/office/powerpoint/2010/main" val="2784211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8679E09-A43A-2941-B5DF-CDA846E39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MASK335R + F335M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F50E358-4729-C840-AEE6-A1F9F68853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6990"/>
            <a:ext cx="10515600" cy="344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0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F2EC5-2005-7643-A4C5-54C0483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MASK335R + F444W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9CFF20B-AF7A-9D41-BC41-5D5F6FA35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6990"/>
            <a:ext cx="10515600" cy="344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16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2BD6F5-034F-A843-A7B8-BCE90ACB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MASKLWB + F444W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C03241B-4DBF-E44C-8BAE-4A1BF31D3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6990"/>
            <a:ext cx="10515600" cy="344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0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2BD6F5-034F-A843-A7B8-BCE90ACB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MASK210R + F210M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5C9B69D-7B68-AA4F-90CF-8C5D2102B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6990"/>
            <a:ext cx="10515600" cy="344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96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A3FDF-6F33-5449-B2AE-E1EF5A748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Expectations Specifics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F71E5-F120-F343-A5B4-457381A96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b="1" dirty="0"/>
              <a:t>M335R + F335M</a:t>
            </a:r>
          </a:p>
          <a:p>
            <a:pPr lvl="1"/>
            <a:r>
              <a:rPr lang="en-US" dirty="0"/>
              <a:t>Ideal (&lt;2 nm): 2E-6 – 5E-6</a:t>
            </a:r>
          </a:p>
          <a:p>
            <a:pPr lvl="1"/>
            <a:r>
              <a:rPr lang="en-US" dirty="0"/>
              <a:t>Good (&lt;5 nm): 5E-6 – 1E-5</a:t>
            </a:r>
          </a:p>
          <a:p>
            <a:pPr lvl="1"/>
            <a:r>
              <a:rPr lang="en-US" dirty="0"/>
              <a:t>Okay (&lt;10 nm): 1E-5 – 2E-5</a:t>
            </a:r>
          </a:p>
          <a:p>
            <a:pPr lvl="1"/>
            <a:r>
              <a:rPr lang="en-US" dirty="0"/>
              <a:t>Bad (&gt;10 nm): &gt;2E-5 </a:t>
            </a:r>
          </a:p>
          <a:p>
            <a:r>
              <a:rPr lang="en-US" b="1" dirty="0"/>
              <a:t>M335R + F444W</a:t>
            </a:r>
          </a:p>
          <a:p>
            <a:pPr lvl="1"/>
            <a:r>
              <a:rPr lang="en-US" dirty="0"/>
              <a:t>Ideal: 2E-6 – 5E-6</a:t>
            </a:r>
          </a:p>
          <a:p>
            <a:pPr lvl="1"/>
            <a:r>
              <a:rPr lang="en-US" dirty="0"/>
              <a:t>Good: 5E-6 – 1E-5</a:t>
            </a:r>
          </a:p>
          <a:p>
            <a:pPr lvl="1"/>
            <a:r>
              <a:rPr lang="en-US" dirty="0"/>
              <a:t>Okay: 1E-5 – 2E-5</a:t>
            </a:r>
          </a:p>
          <a:p>
            <a:pPr lvl="1"/>
            <a:r>
              <a:rPr lang="en-US" dirty="0"/>
              <a:t>Bad: &gt;2E-5 </a:t>
            </a:r>
          </a:p>
          <a:p>
            <a:r>
              <a:rPr lang="en-US" b="1" dirty="0"/>
              <a:t>MLWB + F444W</a:t>
            </a:r>
          </a:p>
          <a:p>
            <a:pPr lvl="1"/>
            <a:r>
              <a:rPr lang="en-US" dirty="0"/>
              <a:t>Ideal: 2E-6 – 4E-6</a:t>
            </a:r>
          </a:p>
          <a:p>
            <a:pPr lvl="1"/>
            <a:r>
              <a:rPr lang="en-US" dirty="0"/>
              <a:t>Good: 4E-6 – 7E-6</a:t>
            </a:r>
          </a:p>
          <a:p>
            <a:pPr lvl="1"/>
            <a:r>
              <a:rPr lang="en-US" dirty="0"/>
              <a:t>Okay: 7E-5 – 1E-5</a:t>
            </a:r>
          </a:p>
          <a:p>
            <a:pPr lvl="1"/>
            <a:r>
              <a:rPr lang="en-US" dirty="0"/>
              <a:t>Bad: &gt;1E-5 </a:t>
            </a:r>
          </a:p>
          <a:p>
            <a:r>
              <a:rPr lang="en-US" b="1" dirty="0"/>
              <a:t>M210R + F210M</a:t>
            </a:r>
          </a:p>
          <a:p>
            <a:pPr lvl="1"/>
            <a:r>
              <a:rPr lang="en-US" dirty="0"/>
              <a:t>Ideal: 4E-7 – 3E-6</a:t>
            </a:r>
          </a:p>
          <a:p>
            <a:pPr lvl="1"/>
            <a:r>
              <a:rPr lang="en-US" dirty="0"/>
              <a:t>Good: 3E-6 – 2E-5</a:t>
            </a:r>
          </a:p>
          <a:p>
            <a:pPr lvl="1"/>
            <a:r>
              <a:rPr lang="en-US" dirty="0"/>
              <a:t>Okay: 2E-5 – 1E-4</a:t>
            </a:r>
          </a:p>
          <a:p>
            <a:pPr lvl="1"/>
            <a:r>
              <a:rPr lang="en-US" dirty="0"/>
              <a:t>Bad: &gt;1E-4 </a:t>
            </a:r>
          </a:p>
        </p:txBody>
      </p:sp>
    </p:spTree>
    <p:extLst>
      <p:ext uri="{BB962C8B-B14F-4D97-AF65-F5344CB8AC3E}">
        <p14:creationId xmlns:p14="http://schemas.microsoft.com/office/powerpoint/2010/main" val="1034471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63EA2-9A6A-EE49-94EF-A4DC1CEF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C7F0-4983-E546-9C5E-7DED0A02A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Roll subtraction should only have 1 – 2 nm of WFE drift between rolls</a:t>
            </a:r>
          </a:p>
          <a:p>
            <a:pPr lvl="1"/>
            <a:r>
              <a:rPr lang="en-US" dirty="0"/>
              <a:t>Shoot for </a:t>
            </a:r>
            <a:r>
              <a:rPr lang="en-US" b="1" dirty="0"/>
              <a:t>&lt;5E-6 contrast</a:t>
            </a:r>
            <a:r>
              <a:rPr lang="en-US" dirty="0"/>
              <a:t> (&lt;2 nm WFE drift) between 0.5” – 2”</a:t>
            </a:r>
          </a:p>
          <a:p>
            <a:pPr lvl="1"/>
            <a:r>
              <a:rPr lang="en-US" dirty="0"/>
              <a:t>If &gt;1e-5 contrast (&gt;5 nm WFE drift), something is not quite right…</a:t>
            </a:r>
          </a:p>
          <a:p>
            <a:r>
              <a:rPr lang="en-US" dirty="0"/>
              <a:t>M210R is the most sensitive to WFE drift</a:t>
            </a:r>
          </a:p>
          <a:p>
            <a:r>
              <a:rPr lang="en-US" dirty="0"/>
              <a:t>MLWB should show the best performance regardless of WFE drift</a:t>
            </a:r>
          </a:p>
        </p:txBody>
      </p:sp>
    </p:spTree>
    <p:extLst>
      <p:ext uri="{BB962C8B-B14F-4D97-AF65-F5344CB8AC3E}">
        <p14:creationId xmlns:p14="http://schemas.microsoft.com/office/powerpoint/2010/main" val="3304210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278</Words>
  <Application>Microsoft Macintosh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CAR31 Contrast Expectations</vt:lpstr>
      <vt:lpstr>MASK335R + F335M</vt:lpstr>
      <vt:lpstr>MASK335R + F444W</vt:lpstr>
      <vt:lpstr>MASKLWB + F444W</vt:lpstr>
      <vt:lpstr>MASK210R + F210M</vt:lpstr>
      <vt:lpstr>Contrast Expectations Specifics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MASK335R + F335M</dc:title>
  <dc:creator>Jarron Leisenring</dc:creator>
  <cp:lastModifiedBy>Jarron Leisenring</cp:lastModifiedBy>
  <cp:revision>8</cp:revision>
  <dcterms:created xsi:type="dcterms:W3CDTF">2019-10-10T00:11:24Z</dcterms:created>
  <dcterms:modified xsi:type="dcterms:W3CDTF">2019-10-10T23:05:41Z</dcterms:modified>
</cp:coreProperties>
</file>

<file path=docProps/thumbnail.jpeg>
</file>